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1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41774" y="5723158"/>
            <a:ext cx="16204565" cy="0"/>
          </a:xfrm>
          <a:custGeom>
            <a:avLst/>
            <a:gdLst/>
            <a:ahLst/>
            <a:cxnLst/>
            <a:rect l="l" t="t" r="r" b="b"/>
            <a:pathLst>
              <a:path w="16204565">
                <a:moveTo>
                  <a:pt x="0" y="0"/>
                </a:moveTo>
                <a:lnTo>
                  <a:pt x="16204453" y="1"/>
                </a:lnTo>
              </a:path>
            </a:pathLst>
          </a:custGeom>
          <a:ln w="190500">
            <a:solidFill>
              <a:srgbClr val="FF167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88595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788923"/>
            <a:ext cx="658749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5929" y="3224276"/>
            <a:ext cx="11560810" cy="540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hyperlink" Target="https://restful-booker.herokuapp.com/" TargetMode="Externa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playwright.dev/docs/api/class-apirequestcontex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05954"/>
              <a:ext cx="1017946" cy="20665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3823715"/>
            <a:ext cx="152025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465" dirty="0"/>
              <a:t>Diving</a:t>
            </a:r>
            <a:r>
              <a:rPr sz="8000" spc="-545" dirty="0"/>
              <a:t> </a:t>
            </a:r>
            <a:r>
              <a:rPr sz="8000" spc="-515" dirty="0"/>
              <a:t>Deeper</a:t>
            </a:r>
            <a:r>
              <a:rPr sz="8000" spc="-530" dirty="0"/>
              <a:t> </a:t>
            </a:r>
            <a:r>
              <a:rPr sz="8000" spc="-434" dirty="0"/>
              <a:t>into</a:t>
            </a:r>
            <a:r>
              <a:rPr sz="8000" spc="-530" dirty="0"/>
              <a:t> </a:t>
            </a:r>
            <a:r>
              <a:rPr sz="8000" spc="-595" dirty="0"/>
              <a:t>Networking</a:t>
            </a:r>
            <a:endParaRPr sz="8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38100"/>
            <a:ext cx="18288635" cy="3016250"/>
          </a:xfrm>
          <a:prstGeom prst="rect">
            <a:avLst/>
          </a:prstGeom>
        </p:spPr>
      </p:pic>
      <p:pic>
        <p:nvPicPr>
          <p:cNvPr id="16" name="Picture 1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838700"/>
            <a:ext cx="9893300" cy="1301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5680" y="788670"/>
            <a:ext cx="15141575" cy="738505"/>
          </a:xfrm>
        </p:spPr>
        <p:txBody>
          <a:bodyPr wrap="square"/>
          <a:p>
            <a:pPr algn="ctr"/>
            <a:r>
              <a:rPr lang="en-US"/>
              <a:t>What is APIRequestContext 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860"/>
          </a:xfrm>
        </p:spPr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6" name="Text Box 5"/>
          <p:cNvSpPr txBox="1"/>
          <p:nvPr/>
        </p:nvSpPr>
        <p:spPr>
          <a:xfrm>
            <a:off x="3157220" y="1790700"/>
            <a:ext cx="15013305" cy="761555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ts val="1600"/>
              </a:lnSpc>
              <a:spcAft>
                <a:spcPct val="4000"/>
              </a:spcAft>
            </a:pPr>
            <a:r>
              <a:rPr kumimoji="0" sz="36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 </a:t>
            </a: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</a:pP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Test your server API.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Prepare server side state before visiting the web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application in a test.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Validate server side post-conditions after running some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actions in</a:t>
            </a:r>
            <a:r>
              <a:rPr kumimoji="0" lang="en-US" altLang="en-US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 </a:t>
            </a: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the browser.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All of that could be achieved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4572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via </a:t>
            </a: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  <a:hlinkClick r:id="rId1"/>
              </a:rPr>
              <a:t>APIRequestContext</a:t>
            </a: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 methods.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190500"/>
            <a:ext cx="15141575" cy="738505"/>
          </a:xfrm>
        </p:spPr>
        <p:txBody>
          <a:bodyPr wrap="square"/>
          <a:p>
            <a:pPr algn="ctr"/>
            <a:r>
              <a:rPr lang="en-US">
                <a:sym typeface="+mn-ea"/>
              </a:rPr>
              <a:t>Scenarios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860"/>
          </a:xfrm>
        </p:spPr>
        <p:txBody>
          <a:bodyPr/>
          <a:p>
            <a:fld id="{B6F15528-21DE-4FAA-801E-634DDDAF4B2B}" type="slidenum">
              <a:rPr/>
            </a:fld>
            <a:endParaRPr/>
          </a:p>
        </p:txBody>
      </p:sp>
      <p:sp>
        <p:nvSpPr>
          <p:cNvPr id="6" name="Text Box 5"/>
          <p:cNvSpPr txBox="1"/>
          <p:nvPr/>
        </p:nvSpPr>
        <p:spPr>
          <a:xfrm>
            <a:off x="3157220" y="1028700"/>
            <a:ext cx="15013305" cy="918781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ts val="1600"/>
              </a:lnSpc>
              <a:spcAft>
                <a:spcPct val="4000"/>
              </a:spcAft>
            </a:pPr>
            <a:r>
              <a:rPr kumimoji="0" sz="36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 </a:t>
            </a: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Arial" panose="020B0604020202020204" pitchFamily="34" charset="0"/>
              <a:buChar char="•"/>
            </a:pP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a. GET :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i. Get all the records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ii. Get the booking details by using query param and assert the 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response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b. POST :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i. Create a booking by passing data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ii. Create a booking by passing Json file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c. PUT </a:t>
            </a:r>
            <a:r>
              <a:rPr kumimoji="0" lang="en-US" altLang="en-US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: </a:t>
            </a:r>
            <a:endParaRPr kumimoji="0" lang="en-US" altLang="en-US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lang="en-US" altLang="en-US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lang="en-US" altLang="en-US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Update booking attributes for an existing resource 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and assert the response.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b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</a:b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d. DELETE 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Finally, we will delete the booking and assert the 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571500" indent="-571500">
              <a:lnSpc>
                <a:spcPts val="1600"/>
              </a:lnSpc>
              <a:spcAft>
                <a:spcPct val="4000"/>
              </a:spcAft>
              <a:buFont typeface="Wingdings" panose="05000000000000000000" charset="0"/>
              <a:buChar char="Ø"/>
            </a:pP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0" indent="0">
              <a:lnSpc>
                <a:spcPts val="1600"/>
              </a:lnSpc>
              <a:spcAft>
                <a:spcPct val="4000"/>
              </a:spcAft>
              <a:buNone/>
            </a:pPr>
            <a:r>
              <a:rPr kumimoji="0" sz="4000" b="0" i="0" u="none" strike="noStrike" kern="0" cap="none" spc="-409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response code.</a:t>
            </a:r>
            <a:endParaRPr kumimoji="0" sz="40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const</a:t>
            </a:r>
            <a:r>
              <a:rPr spc="-105" dirty="0"/>
              <a:t> </a:t>
            </a:r>
            <a:r>
              <a:rPr dirty="0"/>
              <a:t>response</a:t>
            </a:r>
            <a:r>
              <a:rPr spc="-105" dirty="0"/>
              <a:t> </a:t>
            </a:r>
            <a:r>
              <a:rPr dirty="0"/>
              <a:t>=</a:t>
            </a:r>
            <a:r>
              <a:rPr spc="-100" dirty="0"/>
              <a:t> </a:t>
            </a:r>
            <a:r>
              <a:rPr dirty="0">
                <a:solidFill>
                  <a:srgbClr val="FF1675"/>
                </a:solidFill>
              </a:rPr>
              <a:t>await</a:t>
            </a:r>
            <a:r>
              <a:rPr spc="-105" dirty="0">
                <a:solidFill>
                  <a:srgbClr val="FF1675"/>
                </a:solidFill>
              </a:rPr>
              <a:t> </a:t>
            </a:r>
            <a:r>
              <a:rPr spc="-10" dirty="0"/>
              <a:t>page.goto(‘’);</a:t>
            </a:r>
            <a:endParaRPr spc="-10" dirty="0"/>
          </a:p>
          <a:p>
            <a:pPr>
              <a:lnSpc>
                <a:spcPct val="100000"/>
              </a:lnSpc>
              <a:spcBef>
                <a:spcPts val="1105"/>
              </a:spcBef>
            </a:pP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7F7F7F"/>
                </a:solidFill>
              </a:rPr>
              <a:t>//</a:t>
            </a:r>
            <a:r>
              <a:rPr spc="-45" dirty="0">
                <a:solidFill>
                  <a:srgbClr val="7F7F7F"/>
                </a:solidFill>
              </a:rPr>
              <a:t> </a:t>
            </a:r>
            <a:r>
              <a:rPr spc="-25" dirty="0">
                <a:solidFill>
                  <a:srgbClr val="7F7F7F"/>
                </a:solidFill>
              </a:rPr>
              <a:t>...</a:t>
            </a:r>
            <a:endParaRPr spc="-25" dirty="0">
              <a:solidFill>
                <a:srgbClr val="7F7F7F"/>
              </a:solidFill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</a:p>
          <a:p>
            <a:pPr marL="12700">
              <a:lnSpc>
                <a:spcPct val="100000"/>
              </a:lnSpc>
            </a:pPr>
            <a:r>
              <a:rPr dirty="0"/>
              <a:t>test('...',</a:t>
            </a:r>
            <a:r>
              <a:rPr spc="-105" dirty="0"/>
              <a:t> </a:t>
            </a:r>
            <a:r>
              <a:rPr dirty="0">
                <a:solidFill>
                  <a:srgbClr val="FF1675"/>
                </a:solidFill>
              </a:rPr>
              <a:t>async</a:t>
            </a:r>
            <a:r>
              <a:rPr spc="-105" dirty="0">
                <a:solidFill>
                  <a:srgbClr val="FF1675"/>
                </a:solidFill>
              </a:rPr>
              <a:t> </a:t>
            </a:r>
            <a:r>
              <a:rPr dirty="0"/>
              <a:t>({</a:t>
            </a:r>
            <a:r>
              <a:rPr spc="-105" dirty="0"/>
              <a:t> </a:t>
            </a:r>
            <a:r>
              <a:rPr dirty="0">
                <a:solidFill>
                  <a:srgbClr val="770EF7"/>
                </a:solidFill>
              </a:rPr>
              <a:t>request</a:t>
            </a:r>
            <a:r>
              <a:rPr spc="-105" dirty="0">
                <a:solidFill>
                  <a:srgbClr val="770EF7"/>
                </a:solidFill>
              </a:rPr>
              <a:t> </a:t>
            </a:r>
            <a:r>
              <a:rPr dirty="0"/>
              <a:t>})</a:t>
            </a:r>
            <a:r>
              <a:rPr spc="-105" dirty="0"/>
              <a:t> </a:t>
            </a:r>
            <a:r>
              <a:rPr dirty="0"/>
              <a:t>=&gt;</a:t>
            </a:r>
            <a:r>
              <a:rPr spc="-105" dirty="0"/>
              <a:t> </a:t>
            </a:r>
            <a:r>
              <a:rPr spc="-50" dirty="0"/>
              <a:t>{</a:t>
            </a:r>
            <a:endParaRPr spc="-50" dirty="0"/>
          </a:p>
          <a:p>
            <a:pPr>
              <a:lnSpc>
                <a:spcPct val="100000"/>
              </a:lnSpc>
              <a:spcBef>
                <a:spcPts val="1105"/>
              </a:spcBef>
            </a:pPr>
          </a:p>
          <a:p>
            <a:pPr marL="561340">
              <a:lnSpc>
                <a:spcPct val="100000"/>
              </a:lnSpc>
              <a:tabLst>
                <a:tab pos="4955540" algn="l"/>
              </a:tabLst>
            </a:pPr>
            <a:r>
              <a:rPr dirty="0"/>
              <a:t>const</a:t>
            </a:r>
            <a:r>
              <a:rPr spc="-110" dirty="0"/>
              <a:t> </a:t>
            </a:r>
            <a:r>
              <a:rPr spc="-10" dirty="0"/>
              <a:t>response</a:t>
            </a:r>
            <a:r>
              <a:rPr dirty="0"/>
              <a:t>	=</a:t>
            </a:r>
            <a:r>
              <a:rPr spc="-65" dirty="0"/>
              <a:t> </a:t>
            </a:r>
            <a:r>
              <a:rPr dirty="0">
                <a:solidFill>
                  <a:srgbClr val="FF1675"/>
                </a:solidFill>
              </a:rPr>
              <a:t>await</a:t>
            </a:r>
            <a:r>
              <a:rPr spc="-65" dirty="0">
                <a:solidFill>
                  <a:srgbClr val="FF1675"/>
                </a:solidFill>
              </a:rPr>
              <a:t> </a:t>
            </a:r>
            <a:r>
              <a:rPr spc="-10" dirty="0">
                <a:solidFill>
                  <a:srgbClr val="770EF7"/>
                </a:solidFill>
              </a:rPr>
              <a:t>request</a:t>
            </a:r>
            <a:r>
              <a:rPr spc="-10" dirty="0"/>
              <a:t>.get(‘’);</a:t>
            </a:r>
            <a:endParaRPr spc="-10" dirty="0"/>
          </a:p>
          <a:p>
            <a:pPr>
              <a:lnSpc>
                <a:spcPct val="100000"/>
              </a:lnSpc>
              <a:spcBef>
                <a:spcPts val="1105"/>
              </a:spcBef>
            </a:pPr>
          </a:p>
          <a:p>
            <a:pPr marL="12700">
              <a:lnSpc>
                <a:spcPct val="100000"/>
              </a:lnSpc>
            </a:pPr>
            <a:r>
              <a:rPr spc="-25" dirty="0"/>
              <a:t>});</a:t>
            </a:r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Request</a:t>
            </a:r>
            <a:r>
              <a:rPr spc="-315" dirty="0"/>
              <a:t> </a:t>
            </a:r>
            <a:r>
              <a:rPr spc="815" dirty="0"/>
              <a:t>/</a:t>
            </a:r>
            <a:r>
              <a:rPr spc="-305" dirty="0"/>
              <a:t> </a:t>
            </a:r>
            <a:r>
              <a:rPr spc="-390" dirty="0"/>
              <a:t>Response</a:t>
            </a:r>
            <a:endParaRPr spc="-39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2873755"/>
            <a:ext cx="9088755" cy="30372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5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page.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on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('response',</a:t>
            </a:r>
            <a:r>
              <a:rPr sz="3600" spc="-2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response</a:t>
            </a:r>
            <a:r>
              <a:rPr sz="3600" spc="-2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600" spc="-2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890905">
              <a:lnSpc>
                <a:spcPct val="100000"/>
              </a:lnSpc>
              <a:spcBef>
                <a:spcPts val="380"/>
              </a:spcBef>
            </a:pPr>
            <a:r>
              <a:rPr sz="360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3600" spc="-4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25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...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600" spc="-2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26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request.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post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('url',</a:t>
            </a:r>
            <a:r>
              <a:rPr sz="3600" spc="-26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39403" y="5933947"/>
            <a:ext cx="574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},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566" y="5872988"/>
            <a:ext cx="3870325" cy="184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6295" marR="5080">
              <a:lnSpc>
                <a:spcPct val="111000"/>
              </a:lnSpc>
              <a:spcBef>
                <a:spcPts val="100"/>
              </a:spcBef>
              <a:tabLst>
                <a:tab pos="3582670" algn="l"/>
              </a:tabLst>
            </a:pP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headers:</a:t>
            </a:r>
            <a:r>
              <a:rPr sz="3600" spc="-17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 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data:</a:t>
            </a:r>
            <a:r>
              <a:rPr sz="3600" spc="-11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{</a:t>
            </a:r>
            <a:r>
              <a:rPr sz="360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	</a:t>
            </a:r>
            <a:r>
              <a:rPr sz="3600" spc="-50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3600" spc="-25" dirty="0">
                <a:solidFill>
                  <a:srgbClr val="130F25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929" y="8344916"/>
            <a:ext cx="14856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19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page.route('**/*.{js}',</a:t>
            </a:r>
            <a:r>
              <a:rPr sz="3600" spc="-19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route</a:t>
            </a:r>
            <a:r>
              <a:rPr sz="3600" spc="-19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3600" spc="-19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spc="-10" dirty="0">
                <a:solidFill>
                  <a:srgbClr val="770EF7"/>
                </a:solidFill>
                <a:latin typeface="Courier New" panose="02070309020205020404"/>
                <a:cs typeface="Courier New" panose="02070309020205020404"/>
              </a:rPr>
              <a:t>route.abort()</a:t>
            </a:r>
            <a:r>
              <a:rPr sz="3600" spc="-1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/>
              <a:t>Up</a:t>
            </a:r>
            <a:r>
              <a:rPr sz="3600" spc="-260" dirty="0"/>
              <a:t> </a:t>
            </a:r>
            <a:r>
              <a:rPr sz="3600" spc="-370" dirty="0"/>
              <a:t>Next: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46175" y="3690620"/>
            <a:ext cx="16609060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  <a:sym typeface="+mn-ea"/>
              </a:rPr>
              <a:t>Understanding Test Results, Logs and Custom Error Handling</a:t>
            </a:r>
            <a:endParaRPr sz="6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10746" y="7013955"/>
            <a:ext cx="3590925" cy="209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3400" spc="-204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API-</a:t>
            </a:r>
            <a:r>
              <a:rPr sz="3400" spc="-25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only</a:t>
            </a:r>
            <a:r>
              <a:rPr sz="3400" spc="-19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3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Testing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12700" marR="5080" indent="232410">
              <a:lnSpc>
                <a:spcPct val="101000"/>
              </a:lnSpc>
              <a:spcBef>
                <a:spcPts val="3980"/>
              </a:spcBef>
            </a:pPr>
            <a:r>
              <a:rPr sz="3400" spc="-26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(Send</a:t>
            </a:r>
            <a:r>
              <a:rPr sz="3400" spc="-25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1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Request, </a:t>
            </a:r>
            <a:r>
              <a:rPr sz="3400" spc="-29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Check</a:t>
            </a:r>
            <a:r>
              <a:rPr sz="3400" spc="-24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1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Response)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65100" y="7013955"/>
            <a:ext cx="4034154" cy="209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400" spc="-25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Intercept</a:t>
            </a:r>
            <a:r>
              <a:rPr sz="3400" spc="-23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7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3400" spc="-23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40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mock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287655" marR="280035" algn="ctr">
              <a:lnSpc>
                <a:spcPct val="101000"/>
              </a:lnSpc>
              <a:spcBef>
                <a:spcPts val="3980"/>
              </a:spcBef>
            </a:pPr>
            <a:r>
              <a:rPr sz="3400" spc="-32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(Block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or</a:t>
            </a:r>
            <a:r>
              <a:rPr sz="3400" spc="-24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9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replace </a:t>
            </a:r>
            <a:r>
              <a:rPr sz="3400" spc="-32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Responses)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49999" y="7013955"/>
            <a:ext cx="3587115" cy="209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3400" spc="-36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43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+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1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E2E</a:t>
            </a:r>
            <a:r>
              <a:rPr sz="3400" spc="-25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3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Testing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12700" marR="5080" algn="ctr">
              <a:lnSpc>
                <a:spcPct val="101000"/>
              </a:lnSpc>
              <a:spcBef>
                <a:spcPts val="3980"/>
              </a:spcBef>
            </a:pPr>
            <a:r>
              <a:rPr sz="3400" spc="-26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(Set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2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state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1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via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9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API, </a:t>
            </a:r>
            <a:r>
              <a:rPr sz="3400" spc="-30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act</a:t>
            </a:r>
            <a:r>
              <a:rPr sz="3400" spc="-245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24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in</a:t>
            </a:r>
            <a:r>
              <a:rPr sz="3400" spc="-229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340" dirty="0">
                <a:solidFill>
                  <a:srgbClr val="130F25"/>
                </a:solidFill>
                <a:latin typeface="Arial Black" panose="020B0A04020102020204"/>
                <a:cs typeface="Arial Black" panose="020B0A04020102020204"/>
              </a:rPr>
              <a:t>UI)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0" dirty="0"/>
              <a:t>API</a:t>
            </a:r>
            <a:r>
              <a:rPr spc="-315" dirty="0"/>
              <a:t> </a:t>
            </a:r>
            <a:r>
              <a:rPr spc="-380" dirty="0"/>
              <a:t>Testing</a:t>
            </a:r>
            <a:r>
              <a:rPr spc="-315" dirty="0"/>
              <a:t> </a:t>
            </a:r>
            <a:r>
              <a:rPr spc="-490" dirty="0"/>
              <a:t>Use</a:t>
            </a:r>
            <a:r>
              <a:rPr spc="-330" dirty="0"/>
              <a:t> </a:t>
            </a:r>
            <a:r>
              <a:rPr spc="-430" dirty="0"/>
              <a:t>Cases</a:t>
            </a:r>
            <a:endParaRPr spc="-430" dirty="0"/>
          </a:p>
        </p:txBody>
      </p:sp>
      <p:grpSp>
        <p:nvGrpSpPr>
          <p:cNvPr id="7" name="object 7"/>
          <p:cNvGrpSpPr/>
          <p:nvPr/>
        </p:nvGrpSpPr>
        <p:grpSpPr>
          <a:xfrm>
            <a:off x="1577975" y="3030537"/>
            <a:ext cx="15132050" cy="3657600"/>
            <a:chOff x="1577975" y="3030537"/>
            <a:chExt cx="15132050" cy="3657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7975" y="3030537"/>
              <a:ext cx="3657600" cy="3657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2425" y="3030537"/>
              <a:ext cx="3657600" cy="3657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00" y="3030537"/>
              <a:ext cx="3657600" cy="3657600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66000" y="2095500"/>
            <a:ext cx="10975340" cy="700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9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HTTP</a:t>
            </a:r>
            <a:r>
              <a:rPr sz="3600" spc="-25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2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refresher</a:t>
            </a:r>
            <a:endParaRPr sz="3600"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7010"/>
              </a:lnSpc>
              <a:spcBef>
                <a:spcPts val="655"/>
              </a:spcBef>
            </a:pPr>
            <a:r>
              <a:rPr sz="3600" spc="-30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r>
              <a:rPr sz="3600" spc="-2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53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/</a:t>
            </a:r>
            <a:r>
              <a:rPr sz="3600" spc="-2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3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r>
              <a:rPr sz="3600" spc="-2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3600" spc="-25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overview </a:t>
            </a:r>
            <a:endParaRPr sz="3600" spc="-320" dirty="0">
              <a:solidFill>
                <a:srgbClr val="FF1675"/>
              </a:solidFill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7010"/>
              </a:lnSpc>
              <a:spcBef>
                <a:spcPts val="655"/>
              </a:spcBef>
            </a:pPr>
            <a:r>
              <a:rPr sz="3600" spc="-2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Monitor</a:t>
            </a:r>
            <a:r>
              <a:rPr sz="3600" spc="-25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3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network</a:t>
            </a:r>
            <a:r>
              <a:rPr sz="3600" spc="-2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2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activity</a:t>
            </a:r>
            <a:endParaRPr sz="3600">
              <a:latin typeface="Arial Black" panose="020B0A04020102020204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sz="3600" spc="-2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Authenticate</a:t>
            </a:r>
            <a:r>
              <a:rPr sz="3600" spc="-23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via</a:t>
            </a:r>
            <a:r>
              <a:rPr sz="3600" spc="-2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409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HTTP</a:t>
            </a:r>
            <a:r>
              <a:rPr sz="3600" spc="-2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layer </a:t>
            </a:r>
            <a:r>
              <a:rPr sz="3600" spc="-2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Route</a:t>
            </a:r>
            <a:r>
              <a:rPr sz="3600" spc="-2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409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3600" spc="-409" dirty="0">
              <a:solidFill>
                <a:srgbClr val="FF1675"/>
              </a:solidFill>
              <a:latin typeface="Arial Black" panose="020B0A04020102020204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kumimoji="0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APIRequestContext</a:t>
            </a:r>
            <a:endParaRPr kumimoji="0" sz="3600" b="0" i="0" u="none" strike="noStrike" kern="0" cap="none" spc="-409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kumimoji="0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CRUD web API with authentication </a:t>
            </a:r>
            <a:endParaRPr kumimoji="0" sz="3600" b="0" i="0" u="none" strike="noStrike" kern="0" cap="none" spc="-260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kumimoji="0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Authentication - Setting state using</a:t>
            </a:r>
            <a:r>
              <a:rPr kumimoji="0" lang="en-US" altLang="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 </a:t>
            </a:r>
            <a:r>
              <a:rPr kumimoji="0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cookies</a:t>
            </a:r>
            <a:endParaRPr kumimoji="0" sz="3600" b="0" i="0" u="none" strike="noStrike" kern="0" cap="none" spc="-260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  <a:p>
            <a:pPr marL="12700" marR="1217930">
              <a:lnSpc>
                <a:spcPts val="6980"/>
              </a:lnSpc>
            </a:pPr>
            <a:r>
              <a:rPr kumimoji="0" lang="en-US" altLang="" sz="3600" b="0" i="0" u="none" strike="noStrike" kern="0" cap="none" spc="-260" normalizeH="0" baseline="0" noProof="1" dirty="0">
                <a:solidFill>
                  <a:srgbClr val="FF1675"/>
                </a:solidFill>
                <a:latin typeface="Arial Black" panose="020B0A04020102020204"/>
                <a:ea typeface="Arial" panose="020B0604020202020204" pitchFamily="34" charset="0"/>
                <a:cs typeface="Arial Black" panose="020B0A04020102020204"/>
              </a:rPr>
              <a:t>CRUD operations on the dadjokes API</a:t>
            </a:r>
            <a:endParaRPr kumimoji="0" lang="en-US" altLang="" sz="3600" b="0" i="0" u="none" strike="noStrike" kern="0" cap="none" spc="-260" normalizeH="0" baseline="0" noProof="1" dirty="0">
              <a:solidFill>
                <a:srgbClr val="FF1675"/>
              </a:solidFill>
              <a:latin typeface="Arial Black" panose="020B0A04020102020204"/>
              <a:ea typeface="Arial" panose="020B0604020202020204" pitchFamily="34" charset="0"/>
              <a:cs typeface="Arial Black" panose="020B0A040201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325" dirty="0">
                <a:solidFill>
                  <a:srgbClr val="FFFFFF"/>
                </a:solidFill>
              </a:rPr>
              <a:t>Overview</a:t>
            </a:r>
            <a:endParaRPr sz="45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8479" y="3663188"/>
            <a:ext cx="8830310" cy="2217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pc="-540" dirty="0">
                <a:solidFill>
                  <a:srgbClr val="130F24"/>
                </a:solidFill>
              </a:rPr>
              <a:t>HTTP</a:t>
            </a:r>
            <a:r>
              <a:rPr spc="-340" dirty="0">
                <a:solidFill>
                  <a:srgbClr val="130F24"/>
                </a:solidFill>
              </a:rPr>
              <a:t> </a:t>
            </a:r>
            <a:r>
              <a:rPr spc="-484" dirty="0">
                <a:solidFill>
                  <a:srgbClr val="130F24"/>
                </a:solidFill>
              </a:rPr>
              <a:t>is</a:t>
            </a:r>
            <a:r>
              <a:rPr spc="-345" dirty="0">
                <a:solidFill>
                  <a:srgbClr val="130F24"/>
                </a:solidFill>
              </a:rPr>
              <a:t> </a:t>
            </a:r>
            <a:r>
              <a:rPr spc="-315" dirty="0">
                <a:solidFill>
                  <a:srgbClr val="130F24"/>
                </a:solidFill>
              </a:rPr>
              <a:t>the</a:t>
            </a:r>
            <a:r>
              <a:rPr spc="-345" dirty="0">
                <a:solidFill>
                  <a:srgbClr val="130F24"/>
                </a:solidFill>
              </a:rPr>
              <a:t> </a:t>
            </a:r>
            <a:r>
              <a:rPr spc="-325" dirty="0">
                <a:solidFill>
                  <a:srgbClr val="130F24"/>
                </a:solidFill>
              </a:rPr>
              <a:t>foundation</a:t>
            </a:r>
            <a:r>
              <a:rPr spc="-340" dirty="0">
                <a:solidFill>
                  <a:srgbClr val="130F24"/>
                </a:solidFill>
              </a:rPr>
              <a:t> </a:t>
            </a:r>
            <a:r>
              <a:rPr spc="-254" dirty="0">
                <a:solidFill>
                  <a:srgbClr val="130F24"/>
                </a:solidFill>
              </a:rPr>
              <a:t>of</a:t>
            </a:r>
            <a:r>
              <a:rPr spc="-345" dirty="0">
                <a:solidFill>
                  <a:srgbClr val="130F24"/>
                </a:solidFill>
              </a:rPr>
              <a:t> </a:t>
            </a:r>
            <a:r>
              <a:rPr spc="-465" dirty="0">
                <a:solidFill>
                  <a:srgbClr val="130F24"/>
                </a:solidFill>
              </a:rPr>
              <a:t>data </a:t>
            </a:r>
            <a:r>
              <a:rPr spc="-409" dirty="0">
                <a:solidFill>
                  <a:srgbClr val="130F24"/>
                </a:solidFill>
              </a:rPr>
              <a:t>communication</a:t>
            </a:r>
            <a:r>
              <a:rPr spc="-350" dirty="0">
                <a:solidFill>
                  <a:srgbClr val="130F24"/>
                </a:solidFill>
              </a:rPr>
              <a:t> </a:t>
            </a:r>
            <a:r>
              <a:rPr spc="-285" dirty="0">
                <a:solidFill>
                  <a:srgbClr val="130F24"/>
                </a:solidFill>
              </a:rPr>
              <a:t>for</a:t>
            </a:r>
            <a:r>
              <a:rPr spc="-350" dirty="0">
                <a:solidFill>
                  <a:srgbClr val="130F24"/>
                </a:solidFill>
              </a:rPr>
              <a:t> </a:t>
            </a:r>
            <a:r>
              <a:rPr spc="-315" dirty="0">
                <a:solidFill>
                  <a:srgbClr val="130F24"/>
                </a:solidFill>
              </a:rPr>
              <a:t>the</a:t>
            </a:r>
            <a:r>
              <a:rPr spc="-350" dirty="0">
                <a:solidFill>
                  <a:srgbClr val="130F24"/>
                </a:solidFill>
              </a:rPr>
              <a:t> World </a:t>
            </a:r>
            <a:r>
              <a:rPr spc="-310" dirty="0">
                <a:solidFill>
                  <a:srgbClr val="130F24"/>
                </a:solidFill>
              </a:rPr>
              <a:t>Wide</a:t>
            </a:r>
            <a:r>
              <a:rPr spc="-345" dirty="0">
                <a:solidFill>
                  <a:srgbClr val="130F24"/>
                </a:solidFill>
              </a:rPr>
              <a:t> </a:t>
            </a:r>
            <a:r>
              <a:rPr spc="-380" dirty="0">
                <a:solidFill>
                  <a:srgbClr val="130F24"/>
                </a:solidFill>
              </a:rPr>
              <a:t>Web</a:t>
            </a:r>
            <a:endParaRPr spc="-380" dirty="0">
              <a:solidFill>
                <a:srgbClr val="130F24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85193" y="2806000"/>
            <a:ext cx="3894990" cy="38949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0062" y="4066696"/>
            <a:ext cx="8506460" cy="114300"/>
          </a:xfrm>
          <a:custGeom>
            <a:avLst/>
            <a:gdLst/>
            <a:ahLst/>
            <a:cxnLst/>
            <a:rect l="l" t="t" r="r" b="b"/>
            <a:pathLst>
              <a:path w="8506460" h="114300">
                <a:moveTo>
                  <a:pt x="8391612" y="0"/>
                </a:moveTo>
                <a:lnTo>
                  <a:pt x="8391612" y="114300"/>
                </a:lnTo>
                <a:lnTo>
                  <a:pt x="8467812" y="76200"/>
                </a:lnTo>
                <a:lnTo>
                  <a:pt x="8410675" y="76200"/>
                </a:lnTo>
                <a:lnTo>
                  <a:pt x="8410675" y="38100"/>
                </a:lnTo>
                <a:lnTo>
                  <a:pt x="8467812" y="38100"/>
                </a:lnTo>
                <a:lnTo>
                  <a:pt x="8391612" y="0"/>
                </a:lnTo>
                <a:close/>
              </a:path>
              <a:path w="8506460" h="114300">
                <a:moveTo>
                  <a:pt x="0" y="38098"/>
                </a:moveTo>
                <a:lnTo>
                  <a:pt x="0" y="76198"/>
                </a:lnTo>
                <a:lnTo>
                  <a:pt x="8410675" y="76200"/>
                </a:lnTo>
                <a:lnTo>
                  <a:pt x="8391612" y="76200"/>
                </a:lnTo>
                <a:lnTo>
                  <a:pt x="8391612" y="38100"/>
                </a:lnTo>
                <a:lnTo>
                  <a:pt x="8410675" y="38100"/>
                </a:lnTo>
                <a:lnTo>
                  <a:pt x="0" y="38098"/>
                </a:lnTo>
                <a:close/>
              </a:path>
              <a:path w="8506460" h="114300">
                <a:moveTo>
                  <a:pt x="8467812" y="38100"/>
                </a:moveTo>
                <a:lnTo>
                  <a:pt x="8410675" y="38100"/>
                </a:lnTo>
                <a:lnTo>
                  <a:pt x="8410675" y="76200"/>
                </a:lnTo>
                <a:lnTo>
                  <a:pt x="8467815" y="76198"/>
                </a:lnTo>
                <a:lnTo>
                  <a:pt x="8505912" y="57150"/>
                </a:lnTo>
                <a:lnTo>
                  <a:pt x="8467812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91042" y="5381146"/>
            <a:ext cx="8506460" cy="114300"/>
          </a:xfrm>
          <a:custGeom>
            <a:avLst/>
            <a:gdLst/>
            <a:ahLst/>
            <a:cxnLst/>
            <a:rect l="l" t="t" r="r" b="b"/>
            <a:pathLst>
              <a:path w="850646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37" y="76200"/>
                </a:lnTo>
                <a:lnTo>
                  <a:pt x="95237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506460" h="114300">
                <a:moveTo>
                  <a:pt x="8505907" y="38098"/>
                </a:moveTo>
                <a:lnTo>
                  <a:pt x="95237" y="38100"/>
                </a:lnTo>
                <a:lnTo>
                  <a:pt x="95237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8505907" y="38100"/>
                </a:lnTo>
                <a:close/>
              </a:path>
              <a:path w="8506460" h="114300">
                <a:moveTo>
                  <a:pt x="85059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95237" y="76200"/>
                </a:lnTo>
                <a:lnTo>
                  <a:pt x="8505907" y="76198"/>
                </a:lnTo>
                <a:lnTo>
                  <a:pt x="8505907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03517" y="3318764"/>
            <a:ext cx="2388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85" dirty="0">
                <a:solidFill>
                  <a:srgbClr val="130F24"/>
                </a:solidFill>
              </a:rPr>
              <a:t>GET</a:t>
            </a:r>
            <a:r>
              <a:rPr sz="3000" spc="-220" dirty="0">
                <a:solidFill>
                  <a:srgbClr val="130F24"/>
                </a:solidFill>
              </a:rPr>
              <a:t> </a:t>
            </a:r>
            <a:r>
              <a:rPr sz="3000" spc="-275" dirty="0">
                <a:solidFill>
                  <a:srgbClr val="130F24"/>
                </a:solidFill>
              </a:rPr>
              <a:t>Request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4137957" y="5912611"/>
            <a:ext cx="1194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6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Server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9228" y="5562091"/>
            <a:ext cx="1781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5123" y="5912611"/>
            <a:ext cx="2018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Client, </a:t>
            </a:r>
            <a:r>
              <a:rPr sz="3000" spc="-29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e.g.: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5123" y="6827011"/>
            <a:ext cx="29044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26415" algn="l"/>
              </a:tabLst>
            </a:pPr>
            <a:r>
              <a:rPr sz="3000" spc="-22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3000" spc="-22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9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browser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526415" indent="-513715">
              <a:lnSpc>
                <a:spcPct val="100000"/>
              </a:lnSpc>
              <a:buFont typeface="Arial MT"/>
              <a:buChar char="•"/>
              <a:tabLst>
                <a:tab pos="526415" algn="l"/>
              </a:tabLst>
            </a:pPr>
            <a:r>
              <a:rPr sz="3000" spc="-27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Playwright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9887" y="6557616"/>
            <a:ext cx="3637279" cy="114300"/>
          </a:xfrm>
          <a:custGeom>
            <a:avLst/>
            <a:gdLst/>
            <a:ahLst/>
            <a:cxnLst/>
            <a:rect l="l" t="t" r="r" b="b"/>
            <a:pathLst>
              <a:path w="3637280" h="114300">
                <a:moveTo>
                  <a:pt x="3522762" y="0"/>
                </a:moveTo>
                <a:lnTo>
                  <a:pt x="3522762" y="114300"/>
                </a:lnTo>
                <a:lnTo>
                  <a:pt x="3598962" y="76200"/>
                </a:lnTo>
                <a:lnTo>
                  <a:pt x="3541812" y="76200"/>
                </a:lnTo>
                <a:lnTo>
                  <a:pt x="3541812" y="38100"/>
                </a:lnTo>
                <a:lnTo>
                  <a:pt x="3598962" y="38100"/>
                </a:lnTo>
                <a:lnTo>
                  <a:pt x="3522762" y="0"/>
                </a:lnTo>
                <a:close/>
              </a:path>
              <a:path w="3637280" h="114300">
                <a:moveTo>
                  <a:pt x="0" y="38098"/>
                </a:moveTo>
                <a:lnTo>
                  <a:pt x="0" y="76198"/>
                </a:lnTo>
                <a:lnTo>
                  <a:pt x="3541812" y="76200"/>
                </a:lnTo>
                <a:lnTo>
                  <a:pt x="3522762" y="76200"/>
                </a:lnTo>
                <a:lnTo>
                  <a:pt x="3522762" y="38100"/>
                </a:lnTo>
                <a:lnTo>
                  <a:pt x="3541812" y="38100"/>
                </a:lnTo>
                <a:lnTo>
                  <a:pt x="0" y="38098"/>
                </a:lnTo>
                <a:close/>
              </a:path>
              <a:path w="3637280" h="114300">
                <a:moveTo>
                  <a:pt x="3598962" y="38100"/>
                </a:moveTo>
                <a:lnTo>
                  <a:pt x="3541812" y="38100"/>
                </a:lnTo>
                <a:lnTo>
                  <a:pt x="3541812" y="76200"/>
                </a:lnTo>
                <a:lnTo>
                  <a:pt x="3598965" y="76198"/>
                </a:lnTo>
                <a:lnTo>
                  <a:pt x="3637062" y="57150"/>
                </a:lnTo>
                <a:lnTo>
                  <a:pt x="3598962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59887" y="7096273"/>
            <a:ext cx="3637279" cy="114300"/>
          </a:xfrm>
          <a:custGeom>
            <a:avLst/>
            <a:gdLst/>
            <a:ahLst/>
            <a:cxnLst/>
            <a:rect l="l" t="t" r="r" b="b"/>
            <a:pathLst>
              <a:path w="3637280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48" y="76199"/>
                </a:lnTo>
                <a:lnTo>
                  <a:pt x="95248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3637280" h="114300">
                <a:moveTo>
                  <a:pt x="3637062" y="38098"/>
                </a:moveTo>
                <a:lnTo>
                  <a:pt x="95248" y="38099"/>
                </a:lnTo>
                <a:lnTo>
                  <a:pt x="95248" y="76199"/>
                </a:lnTo>
                <a:lnTo>
                  <a:pt x="114300" y="76199"/>
                </a:lnTo>
                <a:lnTo>
                  <a:pt x="114300" y="38099"/>
                </a:lnTo>
                <a:lnTo>
                  <a:pt x="3637062" y="38099"/>
                </a:lnTo>
                <a:close/>
              </a:path>
              <a:path w="3637280" h="114300">
                <a:moveTo>
                  <a:pt x="3637062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95248" y="76199"/>
                </a:lnTo>
                <a:lnTo>
                  <a:pt x="3637062" y="76198"/>
                </a:lnTo>
                <a:lnTo>
                  <a:pt x="3637062" y="38099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040404" y="5994908"/>
            <a:ext cx="156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8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GET</a:t>
            </a:r>
            <a:r>
              <a:rPr sz="3000" spc="-22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8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.css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59887" y="7986654"/>
            <a:ext cx="3637279" cy="114300"/>
          </a:xfrm>
          <a:custGeom>
            <a:avLst/>
            <a:gdLst/>
            <a:ahLst/>
            <a:cxnLst/>
            <a:rect l="l" t="t" r="r" b="b"/>
            <a:pathLst>
              <a:path w="3637280" h="114300">
                <a:moveTo>
                  <a:pt x="3522762" y="0"/>
                </a:moveTo>
                <a:lnTo>
                  <a:pt x="3522762" y="114299"/>
                </a:lnTo>
                <a:lnTo>
                  <a:pt x="3598962" y="76199"/>
                </a:lnTo>
                <a:lnTo>
                  <a:pt x="3541812" y="76199"/>
                </a:lnTo>
                <a:lnTo>
                  <a:pt x="3541812" y="38099"/>
                </a:lnTo>
                <a:lnTo>
                  <a:pt x="3598962" y="38099"/>
                </a:lnTo>
                <a:lnTo>
                  <a:pt x="3522762" y="0"/>
                </a:lnTo>
                <a:close/>
              </a:path>
              <a:path w="3637280" h="114300">
                <a:moveTo>
                  <a:pt x="0" y="38098"/>
                </a:moveTo>
                <a:lnTo>
                  <a:pt x="0" y="76198"/>
                </a:lnTo>
                <a:lnTo>
                  <a:pt x="3541812" y="76199"/>
                </a:lnTo>
                <a:lnTo>
                  <a:pt x="3522762" y="76199"/>
                </a:lnTo>
                <a:lnTo>
                  <a:pt x="3522762" y="38099"/>
                </a:lnTo>
                <a:lnTo>
                  <a:pt x="3541812" y="38099"/>
                </a:lnTo>
                <a:lnTo>
                  <a:pt x="0" y="38098"/>
                </a:lnTo>
                <a:close/>
              </a:path>
              <a:path w="3637280" h="114300">
                <a:moveTo>
                  <a:pt x="3598962" y="38099"/>
                </a:moveTo>
                <a:lnTo>
                  <a:pt x="3541812" y="38099"/>
                </a:lnTo>
                <a:lnTo>
                  <a:pt x="3541812" y="76199"/>
                </a:lnTo>
                <a:lnTo>
                  <a:pt x="3598965" y="76198"/>
                </a:lnTo>
                <a:lnTo>
                  <a:pt x="3637062" y="57149"/>
                </a:lnTo>
                <a:lnTo>
                  <a:pt x="3598962" y="38099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759887" y="8525309"/>
            <a:ext cx="3637279" cy="114300"/>
          </a:xfrm>
          <a:custGeom>
            <a:avLst/>
            <a:gdLst/>
            <a:ahLst/>
            <a:cxnLst/>
            <a:rect l="l" t="t" r="r" b="b"/>
            <a:pathLst>
              <a:path w="3637280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48" y="76199"/>
                </a:lnTo>
                <a:lnTo>
                  <a:pt x="95248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3637280" h="114300">
                <a:moveTo>
                  <a:pt x="3637062" y="38098"/>
                </a:moveTo>
                <a:lnTo>
                  <a:pt x="95248" y="38099"/>
                </a:lnTo>
                <a:lnTo>
                  <a:pt x="95248" y="76199"/>
                </a:lnTo>
                <a:lnTo>
                  <a:pt x="114300" y="76199"/>
                </a:lnTo>
                <a:lnTo>
                  <a:pt x="114300" y="38099"/>
                </a:lnTo>
                <a:lnTo>
                  <a:pt x="3637062" y="38099"/>
                </a:lnTo>
                <a:close/>
              </a:path>
              <a:path w="3637280" h="114300">
                <a:moveTo>
                  <a:pt x="3637062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95248" y="76199"/>
                </a:lnTo>
                <a:lnTo>
                  <a:pt x="3637062" y="76198"/>
                </a:lnTo>
                <a:lnTo>
                  <a:pt x="3637062" y="38099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040404" y="7393940"/>
            <a:ext cx="1260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8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GET</a:t>
            </a:r>
            <a:r>
              <a:rPr sz="3000" spc="-22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5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.js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54176" y="3081661"/>
            <a:ext cx="3289523" cy="328952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92252" y="3061255"/>
            <a:ext cx="2885215" cy="288521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6353" y="5333921"/>
            <a:ext cx="4281495" cy="4281494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797811" y="5417187"/>
            <a:ext cx="4983311" cy="486981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010062" y="4066696"/>
            <a:ext cx="8506460" cy="114300"/>
          </a:xfrm>
          <a:custGeom>
            <a:avLst/>
            <a:gdLst/>
            <a:ahLst/>
            <a:cxnLst/>
            <a:rect l="l" t="t" r="r" b="b"/>
            <a:pathLst>
              <a:path w="8506460" h="114300">
                <a:moveTo>
                  <a:pt x="8391612" y="0"/>
                </a:moveTo>
                <a:lnTo>
                  <a:pt x="8391612" y="114300"/>
                </a:lnTo>
                <a:lnTo>
                  <a:pt x="8467812" y="76200"/>
                </a:lnTo>
                <a:lnTo>
                  <a:pt x="8410675" y="76200"/>
                </a:lnTo>
                <a:lnTo>
                  <a:pt x="8410675" y="38100"/>
                </a:lnTo>
                <a:lnTo>
                  <a:pt x="8467812" y="38100"/>
                </a:lnTo>
                <a:lnTo>
                  <a:pt x="8391612" y="0"/>
                </a:lnTo>
                <a:close/>
              </a:path>
              <a:path w="8506460" h="114300">
                <a:moveTo>
                  <a:pt x="0" y="38098"/>
                </a:moveTo>
                <a:lnTo>
                  <a:pt x="0" y="76198"/>
                </a:lnTo>
                <a:lnTo>
                  <a:pt x="8410675" y="76200"/>
                </a:lnTo>
                <a:lnTo>
                  <a:pt x="8391612" y="76200"/>
                </a:lnTo>
                <a:lnTo>
                  <a:pt x="8391612" y="38100"/>
                </a:lnTo>
                <a:lnTo>
                  <a:pt x="8410675" y="38100"/>
                </a:lnTo>
                <a:lnTo>
                  <a:pt x="0" y="38098"/>
                </a:lnTo>
                <a:close/>
              </a:path>
              <a:path w="8506460" h="114300">
                <a:moveTo>
                  <a:pt x="8467812" y="38100"/>
                </a:moveTo>
                <a:lnTo>
                  <a:pt x="8410675" y="38100"/>
                </a:lnTo>
                <a:lnTo>
                  <a:pt x="8410675" y="76200"/>
                </a:lnTo>
                <a:lnTo>
                  <a:pt x="8467815" y="76198"/>
                </a:lnTo>
                <a:lnTo>
                  <a:pt x="8505912" y="57150"/>
                </a:lnTo>
                <a:lnTo>
                  <a:pt x="8467812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891042" y="3061255"/>
            <a:ext cx="11286490" cy="2885440"/>
            <a:chOff x="4891042" y="3061255"/>
            <a:chExt cx="11286490" cy="2885440"/>
          </a:xfrm>
        </p:grpSpPr>
        <p:sp>
          <p:nvSpPr>
            <p:cNvPr id="5" name="object 5"/>
            <p:cNvSpPr/>
            <p:nvPr/>
          </p:nvSpPr>
          <p:spPr>
            <a:xfrm>
              <a:off x="4891042" y="5381146"/>
              <a:ext cx="8506460" cy="114300"/>
            </a:xfrm>
            <a:custGeom>
              <a:avLst/>
              <a:gdLst/>
              <a:ahLst/>
              <a:cxnLst/>
              <a:rect l="l" t="t" r="r" b="b"/>
              <a:pathLst>
                <a:path w="850646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37" y="76200"/>
                  </a:lnTo>
                  <a:lnTo>
                    <a:pt x="95237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8506460" h="114300">
                  <a:moveTo>
                    <a:pt x="8505907" y="38098"/>
                  </a:moveTo>
                  <a:lnTo>
                    <a:pt x="95237" y="38100"/>
                  </a:lnTo>
                  <a:lnTo>
                    <a:pt x="95237" y="76200"/>
                  </a:lnTo>
                  <a:lnTo>
                    <a:pt x="114300" y="76200"/>
                  </a:lnTo>
                  <a:lnTo>
                    <a:pt x="114300" y="38100"/>
                  </a:lnTo>
                  <a:lnTo>
                    <a:pt x="8505907" y="38100"/>
                  </a:lnTo>
                  <a:close/>
                </a:path>
                <a:path w="8506460" h="114300">
                  <a:moveTo>
                    <a:pt x="8505907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95237" y="76200"/>
                  </a:lnTo>
                  <a:lnTo>
                    <a:pt x="8505907" y="76198"/>
                  </a:lnTo>
                  <a:lnTo>
                    <a:pt x="8505907" y="38100"/>
                  </a:lnTo>
                  <a:close/>
                </a:path>
              </a:pathLst>
            </a:custGeom>
            <a:solidFill>
              <a:srgbClr val="1B18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92251" y="3061255"/>
              <a:ext cx="2885215" cy="28852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03517" y="3318764"/>
            <a:ext cx="2388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85" dirty="0">
                <a:solidFill>
                  <a:srgbClr val="130F24"/>
                </a:solidFill>
              </a:rPr>
              <a:t>GET</a:t>
            </a:r>
            <a:r>
              <a:rPr sz="3000" spc="-220" dirty="0">
                <a:solidFill>
                  <a:srgbClr val="130F24"/>
                </a:solidFill>
              </a:rPr>
              <a:t> </a:t>
            </a:r>
            <a:r>
              <a:rPr sz="3000" spc="-275" dirty="0">
                <a:solidFill>
                  <a:srgbClr val="130F24"/>
                </a:solidFill>
              </a:rPr>
              <a:t>Request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7112181" y="5677915"/>
            <a:ext cx="1781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26023" y="7634343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643" y="1"/>
                </a:lnTo>
              </a:path>
            </a:pathLst>
          </a:custGeom>
          <a:ln w="38100">
            <a:solidFill>
              <a:srgbClr val="130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20428" y="8415066"/>
            <a:ext cx="5241925" cy="954405"/>
          </a:xfrm>
          <a:custGeom>
            <a:avLst/>
            <a:gdLst/>
            <a:ahLst/>
            <a:cxnLst/>
            <a:rect l="l" t="t" r="r" b="b"/>
            <a:pathLst>
              <a:path w="5241925" h="954404">
                <a:moveTo>
                  <a:pt x="0" y="0"/>
                </a:moveTo>
                <a:lnTo>
                  <a:pt x="5241930" y="0"/>
                </a:lnTo>
                <a:lnTo>
                  <a:pt x="5241930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27044" y="6536208"/>
            <a:ext cx="4399280" cy="523240"/>
          </a:xfrm>
          <a:custGeom>
            <a:avLst/>
            <a:gdLst/>
            <a:ahLst/>
            <a:cxnLst/>
            <a:rect l="l" t="t" r="r" b="b"/>
            <a:pathLst>
              <a:path w="4399280" h="523240">
                <a:moveTo>
                  <a:pt x="0" y="0"/>
                </a:moveTo>
                <a:lnTo>
                  <a:pt x="4399101" y="0"/>
                </a:lnTo>
                <a:lnTo>
                  <a:pt x="4399101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005784" y="6373876"/>
            <a:ext cx="4804410" cy="209550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800" spc="-2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Header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(metadata)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marL="17780">
              <a:lnSpc>
                <a:spcPts val="3325"/>
              </a:lnSpc>
              <a:spcBef>
                <a:spcPts val="1440"/>
              </a:spcBef>
            </a:pPr>
            <a:r>
              <a:rPr sz="2800" spc="-2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e.g.</a:t>
            </a:r>
            <a:r>
              <a:rPr sz="28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5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Status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200</a:t>
            </a:r>
            <a:r>
              <a:rPr sz="2800" spc="-20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4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OK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marL="662305" marR="5080">
              <a:lnSpc>
                <a:spcPts val="3410"/>
              </a:lnSpc>
              <a:spcBef>
                <a:spcPts val="10"/>
              </a:spcBef>
            </a:pPr>
            <a:r>
              <a:rPr sz="2800" spc="-25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Status</a:t>
            </a:r>
            <a:r>
              <a:rPr sz="2800" spc="-20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32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401</a:t>
            </a:r>
            <a:r>
              <a:rPr sz="28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0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Unauthorized </a:t>
            </a:r>
            <a:r>
              <a:rPr sz="2800" spc="-26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Status</a:t>
            </a:r>
            <a:r>
              <a:rPr sz="28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5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404</a:t>
            </a:r>
            <a:r>
              <a:rPr sz="28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1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Not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Found</a:t>
            </a:r>
            <a:endParaRPr sz="2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285231" y="7795488"/>
            <a:ext cx="5241925" cy="523240"/>
          </a:xfrm>
          <a:custGeom>
            <a:avLst/>
            <a:gdLst/>
            <a:ahLst/>
            <a:cxnLst/>
            <a:rect l="l" t="t" r="r" b="b"/>
            <a:pathLst>
              <a:path w="5241925" h="523240">
                <a:moveTo>
                  <a:pt x="0" y="0"/>
                </a:moveTo>
                <a:lnTo>
                  <a:pt x="5241930" y="0"/>
                </a:lnTo>
                <a:lnTo>
                  <a:pt x="5241930" y="523220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363972" y="7623555"/>
            <a:ext cx="4878070" cy="168402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800" spc="-2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Body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5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with</a:t>
            </a:r>
            <a:r>
              <a:rPr sz="28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6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(payload)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marL="47625" marR="5080">
              <a:lnSpc>
                <a:spcPts val="3310"/>
              </a:lnSpc>
              <a:spcBef>
                <a:spcPts val="1665"/>
              </a:spcBef>
            </a:pPr>
            <a:r>
              <a:rPr sz="2800" spc="-2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Some</a:t>
            </a:r>
            <a:r>
              <a:rPr sz="28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29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requests</a:t>
            </a:r>
            <a:r>
              <a:rPr sz="28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have</a:t>
            </a:r>
            <a:r>
              <a:rPr sz="28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it,</a:t>
            </a:r>
            <a:r>
              <a:rPr sz="28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31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some </a:t>
            </a:r>
            <a:r>
              <a:rPr sz="2800" spc="-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don’t</a:t>
            </a:r>
            <a:endParaRPr sz="2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85846" y="6973095"/>
            <a:ext cx="2058035" cy="114300"/>
          </a:xfrm>
          <a:custGeom>
            <a:avLst/>
            <a:gdLst/>
            <a:ahLst/>
            <a:cxnLst/>
            <a:rect l="l" t="t" r="r" b="b"/>
            <a:pathLst>
              <a:path w="2058034" h="114300">
                <a:moveTo>
                  <a:pt x="38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100" y="76200"/>
                </a:lnTo>
                <a:lnTo>
                  <a:pt x="38100" y="38100"/>
                </a:lnTo>
                <a:close/>
              </a:path>
              <a:path w="2058034" h="114300">
                <a:moveTo>
                  <a:pt x="114300" y="38100"/>
                </a:moveTo>
                <a:lnTo>
                  <a:pt x="76200" y="38100"/>
                </a:lnTo>
                <a:lnTo>
                  <a:pt x="7620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2058034" h="114300">
                <a:moveTo>
                  <a:pt x="19050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190500" y="76200"/>
                </a:lnTo>
                <a:lnTo>
                  <a:pt x="190500" y="38100"/>
                </a:lnTo>
                <a:close/>
              </a:path>
              <a:path w="2058034" h="114300">
                <a:moveTo>
                  <a:pt x="266700" y="38100"/>
                </a:moveTo>
                <a:lnTo>
                  <a:pt x="228600" y="38100"/>
                </a:lnTo>
                <a:lnTo>
                  <a:pt x="228600" y="76200"/>
                </a:lnTo>
                <a:lnTo>
                  <a:pt x="266700" y="76200"/>
                </a:lnTo>
                <a:lnTo>
                  <a:pt x="266700" y="38100"/>
                </a:lnTo>
                <a:close/>
              </a:path>
              <a:path w="2058034" h="114300">
                <a:moveTo>
                  <a:pt x="342900" y="38100"/>
                </a:moveTo>
                <a:lnTo>
                  <a:pt x="304800" y="38100"/>
                </a:lnTo>
                <a:lnTo>
                  <a:pt x="304800" y="76200"/>
                </a:lnTo>
                <a:lnTo>
                  <a:pt x="342900" y="76200"/>
                </a:lnTo>
                <a:lnTo>
                  <a:pt x="342900" y="38100"/>
                </a:lnTo>
                <a:close/>
              </a:path>
              <a:path w="2058034" h="114300">
                <a:moveTo>
                  <a:pt x="419100" y="38100"/>
                </a:moveTo>
                <a:lnTo>
                  <a:pt x="381000" y="38100"/>
                </a:lnTo>
                <a:lnTo>
                  <a:pt x="3810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2058034" h="114300">
                <a:moveTo>
                  <a:pt x="495300" y="38100"/>
                </a:moveTo>
                <a:lnTo>
                  <a:pt x="457200" y="38100"/>
                </a:lnTo>
                <a:lnTo>
                  <a:pt x="457200" y="76200"/>
                </a:lnTo>
                <a:lnTo>
                  <a:pt x="495300" y="76200"/>
                </a:lnTo>
                <a:lnTo>
                  <a:pt x="495300" y="38100"/>
                </a:lnTo>
                <a:close/>
              </a:path>
              <a:path w="2058034" h="114300">
                <a:moveTo>
                  <a:pt x="57150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71500" y="76200"/>
                </a:lnTo>
                <a:lnTo>
                  <a:pt x="571500" y="38100"/>
                </a:lnTo>
                <a:close/>
              </a:path>
              <a:path w="2058034" h="114300">
                <a:moveTo>
                  <a:pt x="647700" y="38100"/>
                </a:moveTo>
                <a:lnTo>
                  <a:pt x="609600" y="38100"/>
                </a:lnTo>
                <a:lnTo>
                  <a:pt x="609600" y="76200"/>
                </a:lnTo>
                <a:lnTo>
                  <a:pt x="647700" y="76200"/>
                </a:lnTo>
                <a:lnTo>
                  <a:pt x="647700" y="38100"/>
                </a:lnTo>
                <a:close/>
              </a:path>
              <a:path w="2058034" h="114300">
                <a:moveTo>
                  <a:pt x="723900" y="38100"/>
                </a:moveTo>
                <a:lnTo>
                  <a:pt x="685800" y="38100"/>
                </a:lnTo>
                <a:lnTo>
                  <a:pt x="685800" y="76200"/>
                </a:lnTo>
                <a:lnTo>
                  <a:pt x="723900" y="76200"/>
                </a:lnTo>
                <a:lnTo>
                  <a:pt x="723900" y="38100"/>
                </a:lnTo>
                <a:close/>
              </a:path>
              <a:path w="2058034" h="114300">
                <a:moveTo>
                  <a:pt x="800100" y="38100"/>
                </a:moveTo>
                <a:lnTo>
                  <a:pt x="762000" y="38100"/>
                </a:lnTo>
                <a:lnTo>
                  <a:pt x="762000" y="76200"/>
                </a:lnTo>
                <a:lnTo>
                  <a:pt x="800100" y="76200"/>
                </a:lnTo>
                <a:lnTo>
                  <a:pt x="800100" y="38100"/>
                </a:lnTo>
                <a:close/>
              </a:path>
              <a:path w="2058034" h="114300">
                <a:moveTo>
                  <a:pt x="876300" y="38100"/>
                </a:moveTo>
                <a:lnTo>
                  <a:pt x="838200" y="38100"/>
                </a:lnTo>
                <a:lnTo>
                  <a:pt x="838200" y="76200"/>
                </a:lnTo>
                <a:lnTo>
                  <a:pt x="876300" y="76200"/>
                </a:lnTo>
                <a:lnTo>
                  <a:pt x="876300" y="38100"/>
                </a:lnTo>
                <a:close/>
              </a:path>
              <a:path w="2058034" h="114300">
                <a:moveTo>
                  <a:pt x="952500" y="38100"/>
                </a:moveTo>
                <a:lnTo>
                  <a:pt x="914400" y="38100"/>
                </a:lnTo>
                <a:lnTo>
                  <a:pt x="914400" y="76200"/>
                </a:lnTo>
                <a:lnTo>
                  <a:pt x="952500" y="76200"/>
                </a:lnTo>
                <a:lnTo>
                  <a:pt x="952500" y="38100"/>
                </a:lnTo>
                <a:close/>
              </a:path>
              <a:path w="2058034" h="114300">
                <a:moveTo>
                  <a:pt x="1028700" y="38100"/>
                </a:moveTo>
                <a:lnTo>
                  <a:pt x="990600" y="38100"/>
                </a:lnTo>
                <a:lnTo>
                  <a:pt x="990600" y="76200"/>
                </a:lnTo>
                <a:lnTo>
                  <a:pt x="1028700" y="76200"/>
                </a:lnTo>
                <a:lnTo>
                  <a:pt x="1028700" y="38100"/>
                </a:lnTo>
                <a:close/>
              </a:path>
              <a:path w="2058034" h="114300">
                <a:moveTo>
                  <a:pt x="1104900" y="38100"/>
                </a:moveTo>
                <a:lnTo>
                  <a:pt x="1066800" y="38100"/>
                </a:lnTo>
                <a:lnTo>
                  <a:pt x="1066800" y="76200"/>
                </a:lnTo>
                <a:lnTo>
                  <a:pt x="1104900" y="76200"/>
                </a:lnTo>
                <a:lnTo>
                  <a:pt x="1104900" y="38100"/>
                </a:lnTo>
                <a:close/>
              </a:path>
              <a:path w="2058034" h="114300">
                <a:moveTo>
                  <a:pt x="1181100" y="38100"/>
                </a:moveTo>
                <a:lnTo>
                  <a:pt x="1143000" y="38100"/>
                </a:lnTo>
                <a:lnTo>
                  <a:pt x="1143000" y="76200"/>
                </a:lnTo>
                <a:lnTo>
                  <a:pt x="1181100" y="76200"/>
                </a:lnTo>
                <a:lnTo>
                  <a:pt x="1181100" y="38100"/>
                </a:lnTo>
                <a:close/>
              </a:path>
              <a:path w="2058034" h="114300">
                <a:moveTo>
                  <a:pt x="1257300" y="38100"/>
                </a:moveTo>
                <a:lnTo>
                  <a:pt x="1219200" y="38100"/>
                </a:lnTo>
                <a:lnTo>
                  <a:pt x="1219200" y="76200"/>
                </a:lnTo>
                <a:lnTo>
                  <a:pt x="1257300" y="76200"/>
                </a:lnTo>
                <a:lnTo>
                  <a:pt x="1257300" y="38100"/>
                </a:lnTo>
                <a:close/>
              </a:path>
              <a:path w="2058034" h="114300">
                <a:moveTo>
                  <a:pt x="1333500" y="38100"/>
                </a:moveTo>
                <a:lnTo>
                  <a:pt x="1295400" y="38100"/>
                </a:lnTo>
                <a:lnTo>
                  <a:pt x="1295400" y="76200"/>
                </a:lnTo>
                <a:lnTo>
                  <a:pt x="1333500" y="76200"/>
                </a:lnTo>
                <a:lnTo>
                  <a:pt x="1333500" y="38100"/>
                </a:lnTo>
                <a:close/>
              </a:path>
              <a:path w="2058034" h="114300">
                <a:moveTo>
                  <a:pt x="1409700" y="38100"/>
                </a:moveTo>
                <a:lnTo>
                  <a:pt x="1371600" y="38100"/>
                </a:lnTo>
                <a:lnTo>
                  <a:pt x="1371600" y="76200"/>
                </a:lnTo>
                <a:lnTo>
                  <a:pt x="1409700" y="76200"/>
                </a:lnTo>
                <a:lnTo>
                  <a:pt x="1409700" y="38100"/>
                </a:lnTo>
                <a:close/>
              </a:path>
              <a:path w="2058034" h="114300">
                <a:moveTo>
                  <a:pt x="1485900" y="38100"/>
                </a:moveTo>
                <a:lnTo>
                  <a:pt x="1447800" y="38100"/>
                </a:lnTo>
                <a:lnTo>
                  <a:pt x="1447800" y="76200"/>
                </a:lnTo>
                <a:lnTo>
                  <a:pt x="1485900" y="76200"/>
                </a:lnTo>
                <a:lnTo>
                  <a:pt x="1485900" y="38100"/>
                </a:lnTo>
                <a:close/>
              </a:path>
              <a:path w="2058034" h="114300">
                <a:moveTo>
                  <a:pt x="1562100" y="38100"/>
                </a:moveTo>
                <a:lnTo>
                  <a:pt x="1524000" y="38100"/>
                </a:lnTo>
                <a:lnTo>
                  <a:pt x="1524000" y="76200"/>
                </a:lnTo>
                <a:lnTo>
                  <a:pt x="1562100" y="76200"/>
                </a:lnTo>
                <a:lnTo>
                  <a:pt x="1562100" y="38100"/>
                </a:lnTo>
                <a:close/>
              </a:path>
              <a:path w="2058034" h="114300">
                <a:moveTo>
                  <a:pt x="1638300" y="38100"/>
                </a:moveTo>
                <a:lnTo>
                  <a:pt x="1600200" y="38100"/>
                </a:lnTo>
                <a:lnTo>
                  <a:pt x="1600200" y="76200"/>
                </a:lnTo>
                <a:lnTo>
                  <a:pt x="1638300" y="76200"/>
                </a:lnTo>
                <a:lnTo>
                  <a:pt x="1638300" y="38100"/>
                </a:lnTo>
                <a:close/>
              </a:path>
              <a:path w="2058034" h="114300">
                <a:moveTo>
                  <a:pt x="1714500" y="38100"/>
                </a:moveTo>
                <a:lnTo>
                  <a:pt x="1676400" y="38100"/>
                </a:lnTo>
                <a:lnTo>
                  <a:pt x="1676400" y="76200"/>
                </a:lnTo>
                <a:lnTo>
                  <a:pt x="1714500" y="76200"/>
                </a:lnTo>
                <a:lnTo>
                  <a:pt x="1714500" y="38100"/>
                </a:lnTo>
                <a:close/>
              </a:path>
              <a:path w="2058034" h="114300">
                <a:moveTo>
                  <a:pt x="1790700" y="38100"/>
                </a:moveTo>
                <a:lnTo>
                  <a:pt x="1752600" y="38100"/>
                </a:lnTo>
                <a:lnTo>
                  <a:pt x="1752600" y="76200"/>
                </a:lnTo>
                <a:lnTo>
                  <a:pt x="1790700" y="76200"/>
                </a:lnTo>
                <a:lnTo>
                  <a:pt x="1790700" y="38100"/>
                </a:lnTo>
                <a:close/>
              </a:path>
              <a:path w="2058034" h="114300">
                <a:moveTo>
                  <a:pt x="1866900" y="38100"/>
                </a:moveTo>
                <a:lnTo>
                  <a:pt x="1828800" y="38100"/>
                </a:lnTo>
                <a:lnTo>
                  <a:pt x="1828800" y="76200"/>
                </a:lnTo>
                <a:lnTo>
                  <a:pt x="1866900" y="76200"/>
                </a:lnTo>
                <a:lnTo>
                  <a:pt x="1866900" y="38100"/>
                </a:lnTo>
                <a:close/>
              </a:path>
              <a:path w="2058034" h="114300">
                <a:moveTo>
                  <a:pt x="1943100" y="38100"/>
                </a:moveTo>
                <a:lnTo>
                  <a:pt x="1905000" y="38100"/>
                </a:lnTo>
                <a:lnTo>
                  <a:pt x="1905000" y="76200"/>
                </a:lnTo>
                <a:lnTo>
                  <a:pt x="1943100" y="76200"/>
                </a:lnTo>
                <a:lnTo>
                  <a:pt x="1943100" y="38100"/>
                </a:lnTo>
                <a:close/>
              </a:path>
              <a:path w="2058034" h="114300">
                <a:moveTo>
                  <a:pt x="1943653" y="0"/>
                </a:moveTo>
                <a:lnTo>
                  <a:pt x="1943653" y="114300"/>
                </a:lnTo>
                <a:lnTo>
                  <a:pt x="2057953" y="57150"/>
                </a:lnTo>
                <a:lnTo>
                  <a:pt x="1943653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22522" y="8018207"/>
            <a:ext cx="1103630" cy="114300"/>
          </a:xfrm>
          <a:custGeom>
            <a:avLst/>
            <a:gdLst/>
            <a:ahLst/>
            <a:cxnLst/>
            <a:rect l="l" t="t" r="r" b="b"/>
            <a:pathLst>
              <a:path w="1103629" h="114300">
                <a:moveTo>
                  <a:pt x="1103406" y="38098"/>
                </a:moveTo>
                <a:lnTo>
                  <a:pt x="1065306" y="38098"/>
                </a:lnTo>
                <a:lnTo>
                  <a:pt x="1065306" y="76198"/>
                </a:lnTo>
                <a:lnTo>
                  <a:pt x="1103406" y="76198"/>
                </a:lnTo>
                <a:lnTo>
                  <a:pt x="1103406" y="38098"/>
                </a:lnTo>
                <a:close/>
              </a:path>
              <a:path w="1103629" h="114300">
                <a:moveTo>
                  <a:pt x="1027206" y="38098"/>
                </a:moveTo>
                <a:lnTo>
                  <a:pt x="989106" y="38098"/>
                </a:lnTo>
                <a:lnTo>
                  <a:pt x="989106" y="76198"/>
                </a:lnTo>
                <a:lnTo>
                  <a:pt x="1027206" y="76198"/>
                </a:lnTo>
                <a:lnTo>
                  <a:pt x="1027206" y="38098"/>
                </a:lnTo>
                <a:close/>
              </a:path>
              <a:path w="1103629" h="114300">
                <a:moveTo>
                  <a:pt x="951006" y="38098"/>
                </a:moveTo>
                <a:lnTo>
                  <a:pt x="912906" y="38098"/>
                </a:lnTo>
                <a:lnTo>
                  <a:pt x="912906" y="76198"/>
                </a:lnTo>
                <a:lnTo>
                  <a:pt x="951006" y="76198"/>
                </a:lnTo>
                <a:lnTo>
                  <a:pt x="951006" y="38098"/>
                </a:lnTo>
                <a:close/>
              </a:path>
              <a:path w="1103629" h="114300">
                <a:moveTo>
                  <a:pt x="874806" y="38098"/>
                </a:moveTo>
                <a:lnTo>
                  <a:pt x="836706" y="38098"/>
                </a:lnTo>
                <a:lnTo>
                  <a:pt x="836706" y="76198"/>
                </a:lnTo>
                <a:lnTo>
                  <a:pt x="874806" y="76198"/>
                </a:lnTo>
                <a:lnTo>
                  <a:pt x="874806" y="38098"/>
                </a:lnTo>
                <a:close/>
              </a:path>
              <a:path w="1103629" h="114300">
                <a:moveTo>
                  <a:pt x="798606" y="38098"/>
                </a:moveTo>
                <a:lnTo>
                  <a:pt x="760506" y="38098"/>
                </a:lnTo>
                <a:lnTo>
                  <a:pt x="760506" y="76198"/>
                </a:lnTo>
                <a:lnTo>
                  <a:pt x="798606" y="76198"/>
                </a:lnTo>
                <a:lnTo>
                  <a:pt x="798606" y="38098"/>
                </a:lnTo>
                <a:close/>
              </a:path>
              <a:path w="1103629" h="114300">
                <a:moveTo>
                  <a:pt x="722406" y="38098"/>
                </a:moveTo>
                <a:lnTo>
                  <a:pt x="684306" y="38098"/>
                </a:lnTo>
                <a:lnTo>
                  <a:pt x="684306" y="76198"/>
                </a:lnTo>
                <a:lnTo>
                  <a:pt x="722406" y="76198"/>
                </a:lnTo>
                <a:lnTo>
                  <a:pt x="722406" y="38098"/>
                </a:lnTo>
                <a:close/>
              </a:path>
              <a:path w="1103629" h="114300">
                <a:moveTo>
                  <a:pt x="646206" y="38098"/>
                </a:moveTo>
                <a:lnTo>
                  <a:pt x="608106" y="38098"/>
                </a:lnTo>
                <a:lnTo>
                  <a:pt x="608106" y="76198"/>
                </a:lnTo>
                <a:lnTo>
                  <a:pt x="646206" y="76198"/>
                </a:lnTo>
                <a:lnTo>
                  <a:pt x="646206" y="38098"/>
                </a:lnTo>
                <a:close/>
              </a:path>
              <a:path w="1103629" h="114300">
                <a:moveTo>
                  <a:pt x="570006" y="38098"/>
                </a:moveTo>
                <a:lnTo>
                  <a:pt x="531906" y="38098"/>
                </a:lnTo>
                <a:lnTo>
                  <a:pt x="531906" y="76198"/>
                </a:lnTo>
                <a:lnTo>
                  <a:pt x="570006" y="76198"/>
                </a:lnTo>
                <a:lnTo>
                  <a:pt x="570006" y="38098"/>
                </a:lnTo>
                <a:close/>
              </a:path>
              <a:path w="1103629" h="114300">
                <a:moveTo>
                  <a:pt x="493806" y="38098"/>
                </a:moveTo>
                <a:lnTo>
                  <a:pt x="455706" y="38098"/>
                </a:lnTo>
                <a:lnTo>
                  <a:pt x="455706" y="76198"/>
                </a:lnTo>
                <a:lnTo>
                  <a:pt x="493806" y="76198"/>
                </a:lnTo>
                <a:lnTo>
                  <a:pt x="493806" y="38098"/>
                </a:lnTo>
                <a:close/>
              </a:path>
              <a:path w="1103629" h="114300">
                <a:moveTo>
                  <a:pt x="417606" y="38098"/>
                </a:moveTo>
                <a:lnTo>
                  <a:pt x="379506" y="38098"/>
                </a:lnTo>
                <a:lnTo>
                  <a:pt x="379506" y="76198"/>
                </a:lnTo>
                <a:lnTo>
                  <a:pt x="417606" y="76198"/>
                </a:lnTo>
                <a:lnTo>
                  <a:pt x="417606" y="38098"/>
                </a:lnTo>
                <a:close/>
              </a:path>
              <a:path w="1103629" h="114300">
                <a:moveTo>
                  <a:pt x="341406" y="38098"/>
                </a:moveTo>
                <a:lnTo>
                  <a:pt x="303306" y="38098"/>
                </a:lnTo>
                <a:lnTo>
                  <a:pt x="303306" y="76198"/>
                </a:lnTo>
                <a:lnTo>
                  <a:pt x="341406" y="76198"/>
                </a:lnTo>
                <a:lnTo>
                  <a:pt x="341406" y="38098"/>
                </a:lnTo>
                <a:close/>
              </a:path>
              <a:path w="1103629" h="114300">
                <a:moveTo>
                  <a:pt x="265206" y="38099"/>
                </a:moveTo>
                <a:lnTo>
                  <a:pt x="227106" y="38099"/>
                </a:lnTo>
                <a:lnTo>
                  <a:pt x="227106" y="76199"/>
                </a:lnTo>
                <a:lnTo>
                  <a:pt x="265206" y="76199"/>
                </a:lnTo>
                <a:lnTo>
                  <a:pt x="265206" y="38099"/>
                </a:lnTo>
                <a:close/>
              </a:path>
              <a:path w="1103629" h="114300">
                <a:moveTo>
                  <a:pt x="189006" y="38099"/>
                </a:moveTo>
                <a:lnTo>
                  <a:pt x="150906" y="38099"/>
                </a:lnTo>
                <a:lnTo>
                  <a:pt x="150906" y="76199"/>
                </a:lnTo>
                <a:lnTo>
                  <a:pt x="189006" y="76199"/>
                </a:lnTo>
                <a:lnTo>
                  <a:pt x="189006" y="38099"/>
                </a:lnTo>
                <a:close/>
              </a:path>
              <a:path w="1103629" h="114300">
                <a:moveTo>
                  <a:pt x="114300" y="0"/>
                </a:moveTo>
                <a:lnTo>
                  <a:pt x="0" y="57149"/>
                </a:lnTo>
                <a:lnTo>
                  <a:pt x="114301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1103629" h="114300">
                <a:moveTo>
                  <a:pt x="112806" y="38099"/>
                </a:moveTo>
                <a:lnTo>
                  <a:pt x="95250" y="38099"/>
                </a:lnTo>
                <a:lnTo>
                  <a:pt x="95250" y="76199"/>
                </a:lnTo>
                <a:lnTo>
                  <a:pt x="112806" y="76199"/>
                </a:lnTo>
                <a:lnTo>
                  <a:pt x="112806" y="38099"/>
                </a:lnTo>
                <a:close/>
              </a:path>
              <a:path w="1103629" h="114300">
                <a:moveTo>
                  <a:pt x="114300" y="38099"/>
                </a:moveTo>
                <a:lnTo>
                  <a:pt x="112806" y="38099"/>
                </a:lnTo>
                <a:lnTo>
                  <a:pt x="112806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176" y="3081661"/>
            <a:ext cx="3289523" cy="3289523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0062" y="4066696"/>
            <a:ext cx="8506460" cy="114300"/>
          </a:xfrm>
          <a:custGeom>
            <a:avLst/>
            <a:gdLst/>
            <a:ahLst/>
            <a:cxnLst/>
            <a:rect l="l" t="t" r="r" b="b"/>
            <a:pathLst>
              <a:path w="8506460" h="114300">
                <a:moveTo>
                  <a:pt x="8391612" y="0"/>
                </a:moveTo>
                <a:lnTo>
                  <a:pt x="8391612" y="114300"/>
                </a:lnTo>
                <a:lnTo>
                  <a:pt x="8467812" y="76200"/>
                </a:lnTo>
                <a:lnTo>
                  <a:pt x="8410675" y="76200"/>
                </a:lnTo>
                <a:lnTo>
                  <a:pt x="8410675" y="38100"/>
                </a:lnTo>
                <a:lnTo>
                  <a:pt x="8467812" y="38100"/>
                </a:lnTo>
                <a:lnTo>
                  <a:pt x="8391612" y="0"/>
                </a:lnTo>
                <a:close/>
              </a:path>
              <a:path w="8506460" h="114300">
                <a:moveTo>
                  <a:pt x="0" y="38098"/>
                </a:moveTo>
                <a:lnTo>
                  <a:pt x="0" y="76198"/>
                </a:lnTo>
                <a:lnTo>
                  <a:pt x="8410675" y="76200"/>
                </a:lnTo>
                <a:lnTo>
                  <a:pt x="8391612" y="76200"/>
                </a:lnTo>
                <a:lnTo>
                  <a:pt x="8391612" y="38100"/>
                </a:lnTo>
                <a:lnTo>
                  <a:pt x="8410675" y="38100"/>
                </a:lnTo>
                <a:lnTo>
                  <a:pt x="0" y="38098"/>
                </a:lnTo>
                <a:close/>
              </a:path>
              <a:path w="8506460" h="114300">
                <a:moveTo>
                  <a:pt x="8467812" y="38100"/>
                </a:moveTo>
                <a:lnTo>
                  <a:pt x="8410675" y="38100"/>
                </a:lnTo>
                <a:lnTo>
                  <a:pt x="8410675" y="76200"/>
                </a:lnTo>
                <a:lnTo>
                  <a:pt x="8467815" y="76198"/>
                </a:lnTo>
                <a:lnTo>
                  <a:pt x="8505912" y="57150"/>
                </a:lnTo>
                <a:lnTo>
                  <a:pt x="8467812" y="3810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891042" y="3061255"/>
            <a:ext cx="11286490" cy="2885440"/>
            <a:chOff x="4891042" y="3061255"/>
            <a:chExt cx="11286490" cy="2885440"/>
          </a:xfrm>
        </p:grpSpPr>
        <p:sp>
          <p:nvSpPr>
            <p:cNvPr id="4" name="object 4"/>
            <p:cNvSpPr/>
            <p:nvPr/>
          </p:nvSpPr>
          <p:spPr>
            <a:xfrm>
              <a:off x="4891042" y="5381146"/>
              <a:ext cx="8506460" cy="114300"/>
            </a:xfrm>
            <a:custGeom>
              <a:avLst/>
              <a:gdLst/>
              <a:ahLst/>
              <a:cxnLst/>
              <a:rect l="l" t="t" r="r" b="b"/>
              <a:pathLst>
                <a:path w="850646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37" y="76200"/>
                  </a:lnTo>
                  <a:lnTo>
                    <a:pt x="95237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8506460" h="114300">
                  <a:moveTo>
                    <a:pt x="8505907" y="38098"/>
                  </a:moveTo>
                  <a:lnTo>
                    <a:pt x="95237" y="38100"/>
                  </a:lnTo>
                  <a:lnTo>
                    <a:pt x="95237" y="76200"/>
                  </a:lnTo>
                  <a:lnTo>
                    <a:pt x="114300" y="76200"/>
                  </a:lnTo>
                  <a:lnTo>
                    <a:pt x="114300" y="38100"/>
                  </a:lnTo>
                  <a:lnTo>
                    <a:pt x="8505907" y="38100"/>
                  </a:lnTo>
                  <a:close/>
                </a:path>
                <a:path w="8506460" h="114300">
                  <a:moveTo>
                    <a:pt x="8505907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95237" y="76200"/>
                  </a:lnTo>
                  <a:lnTo>
                    <a:pt x="8505907" y="76198"/>
                  </a:lnTo>
                  <a:lnTo>
                    <a:pt x="8505907" y="38100"/>
                  </a:lnTo>
                  <a:close/>
                </a:path>
              </a:pathLst>
            </a:custGeom>
            <a:solidFill>
              <a:srgbClr val="1B18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292251" y="3061255"/>
              <a:ext cx="2885215" cy="288521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103272" y="1779524"/>
            <a:ext cx="1457325" cy="190944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240"/>
              </a:spcBef>
            </a:pPr>
            <a:r>
              <a:rPr sz="3000" spc="-31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GET </a:t>
            </a:r>
            <a:r>
              <a:rPr sz="3000" spc="-33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POST </a:t>
            </a:r>
            <a:r>
              <a:rPr sz="3000" spc="-37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PUT </a:t>
            </a:r>
            <a:r>
              <a:rPr sz="3000" spc="-31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DELETE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59" rIns="0" bIns="0" rtlCol="0">
            <a:spAutoFit/>
          </a:bodyPr>
          <a:lstStyle/>
          <a:p>
            <a:pPr marL="432435">
              <a:lnSpc>
                <a:spcPct val="100000"/>
              </a:lnSpc>
              <a:spcBef>
                <a:spcPts val="100"/>
              </a:spcBef>
            </a:pPr>
            <a:r>
              <a:rPr sz="3000" spc="-204" dirty="0">
                <a:solidFill>
                  <a:srgbClr val="130F24"/>
                </a:solidFill>
              </a:rPr>
              <a:t>Other</a:t>
            </a:r>
            <a:r>
              <a:rPr sz="3000" spc="-215" dirty="0">
                <a:solidFill>
                  <a:srgbClr val="130F24"/>
                </a:solidFill>
              </a:rPr>
              <a:t> </a:t>
            </a:r>
            <a:r>
              <a:rPr sz="3000" spc="-275" dirty="0">
                <a:solidFill>
                  <a:srgbClr val="130F24"/>
                </a:solidFill>
              </a:rPr>
              <a:t>widespread</a:t>
            </a:r>
            <a:r>
              <a:rPr sz="3000" spc="-210" dirty="0">
                <a:solidFill>
                  <a:srgbClr val="130F24"/>
                </a:solidFill>
              </a:rPr>
              <a:t> </a:t>
            </a:r>
            <a:r>
              <a:rPr sz="3000" spc="-340" dirty="0">
                <a:solidFill>
                  <a:srgbClr val="130F24"/>
                </a:solidFill>
              </a:rPr>
              <a:t>HTTP</a:t>
            </a:r>
            <a:r>
              <a:rPr sz="3000" spc="-204" dirty="0">
                <a:solidFill>
                  <a:srgbClr val="130F24"/>
                </a:solidFill>
              </a:rPr>
              <a:t> </a:t>
            </a:r>
            <a:r>
              <a:rPr sz="3000" spc="-275" dirty="0">
                <a:solidFill>
                  <a:srgbClr val="130F24"/>
                </a:solidFill>
              </a:rPr>
              <a:t>methods:</a:t>
            </a:r>
            <a:endParaRPr sz="30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176" y="3081661"/>
            <a:ext cx="3289523" cy="328952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3447796"/>
            <a:ext cx="3157220" cy="466471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3400" spc="-30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Interfaces: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801370" indent="-432435">
              <a:lnSpc>
                <a:spcPct val="100000"/>
              </a:lnSpc>
              <a:spcBef>
                <a:spcPts val="840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Response</a:t>
            </a:r>
            <a:endParaRPr sz="3400">
              <a:latin typeface="Arial MT"/>
              <a:cs typeface="Arial MT"/>
            </a:endParaRPr>
          </a:p>
          <a:p>
            <a:pPr marL="801370" indent="-432435">
              <a:lnSpc>
                <a:spcPct val="100000"/>
              </a:lnSpc>
              <a:spcBef>
                <a:spcPts val="910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Request</a:t>
            </a:r>
            <a:endParaRPr sz="3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10"/>
              </a:spcBef>
            </a:pPr>
            <a:r>
              <a:rPr sz="3400" spc="-2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Functions:</a:t>
            </a:r>
            <a:endParaRPr sz="3400">
              <a:latin typeface="Arial Black" panose="020B0A04020102020204"/>
              <a:cs typeface="Arial Black" panose="020B0A04020102020204"/>
            </a:endParaRPr>
          </a:p>
          <a:p>
            <a:pPr marL="801370" indent="-432435">
              <a:lnSpc>
                <a:spcPct val="100000"/>
              </a:lnSpc>
              <a:spcBef>
                <a:spcPts val="940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status()</a:t>
            </a:r>
            <a:endParaRPr sz="3400">
              <a:latin typeface="Arial MT"/>
              <a:cs typeface="Arial MT"/>
            </a:endParaRPr>
          </a:p>
          <a:p>
            <a:pPr marL="801370" indent="-432435">
              <a:lnSpc>
                <a:spcPct val="100000"/>
              </a:lnSpc>
              <a:spcBef>
                <a:spcPts val="910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allHeaders()</a:t>
            </a:r>
            <a:endParaRPr sz="3400">
              <a:latin typeface="Arial MT"/>
              <a:cs typeface="Arial MT"/>
            </a:endParaRPr>
          </a:p>
          <a:p>
            <a:pPr marL="801370" indent="-432435">
              <a:lnSpc>
                <a:spcPct val="100000"/>
              </a:lnSpc>
              <a:spcBef>
                <a:spcPts val="815"/>
              </a:spcBef>
              <a:buFont typeface="Lucida Sans Unicode" panose="020B0602030504020204"/>
              <a:buChar char="-"/>
              <a:tabLst>
                <a:tab pos="801370" algn="l"/>
              </a:tabLst>
            </a:pPr>
            <a:r>
              <a:rPr sz="3400" spc="-10" dirty="0">
                <a:solidFill>
                  <a:srgbClr val="FF1675"/>
                </a:solidFill>
                <a:latin typeface="Arial MT"/>
                <a:cs typeface="Arial MT"/>
              </a:rPr>
              <a:t>text()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Playwright</a:t>
            </a:r>
            <a:r>
              <a:rPr spc="-320" dirty="0"/>
              <a:t> </a:t>
            </a:r>
            <a:r>
              <a:rPr spc="-480" dirty="0"/>
              <a:t>HTTP</a:t>
            </a:r>
            <a:r>
              <a:rPr spc="-320" dirty="0"/>
              <a:t> </a:t>
            </a:r>
            <a:r>
              <a:rPr spc="-470" dirty="0"/>
              <a:t>APIs</a:t>
            </a:r>
            <a:endParaRPr spc="-47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7818" y="3762323"/>
            <a:ext cx="3636645" cy="171450"/>
          </a:xfrm>
          <a:custGeom>
            <a:avLst/>
            <a:gdLst/>
            <a:ahLst/>
            <a:cxnLst/>
            <a:rect l="l" t="t" r="r" b="b"/>
            <a:pathLst>
              <a:path w="3636645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1" y="114300"/>
                </a:lnTo>
                <a:lnTo>
                  <a:pt x="142871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3636645" h="171450">
                <a:moveTo>
                  <a:pt x="3636081" y="57148"/>
                </a:moveTo>
                <a:lnTo>
                  <a:pt x="142871" y="57150"/>
                </a:lnTo>
                <a:lnTo>
                  <a:pt x="142871" y="114300"/>
                </a:lnTo>
                <a:lnTo>
                  <a:pt x="171450" y="114300"/>
                </a:lnTo>
                <a:lnTo>
                  <a:pt x="171450" y="57150"/>
                </a:lnTo>
                <a:lnTo>
                  <a:pt x="3636081" y="57150"/>
                </a:lnTo>
                <a:close/>
              </a:path>
              <a:path w="3636645" h="171450">
                <a:moveTo>
                  <a:pt x="3636081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142871" y="114300"/>
                </a:lnTo>
                <a:lnTo>
                  <a:pt x="3636081" y="114298"/>
                </a:lnTo>
                <a:lnTo>
                  <a:pt x="3636081" y="57150"/>
                </a:lnTo>
                <a:close/>
              </a:path>
            </a:pathLst>
          </a:custGeom>
          <a:solidFill>
            <a:srgbClr val="1B183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39385" y="3081661"/>
            <a:ext cx="3289523" cy="3289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8150" y="3283815"/>
            <a:ext cx="2885211" cy="288521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19368" y="2286524"/>
            <a:ext cx="3556635" cy="3124200"/>
            <a:chOff x="6619368" y="2286524"/>
            <a:chExt cx="3556635" cy="3124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130" y="2286524"/>
              <a:ext cx="3123622" cy="31236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24130" y="2425509"/>
              <a:ext cx="3547110" cy="708025"/>
            </a:xfrm>
            <a:custGeom>
              <a:avLst/>
              <a:gdLst/>
              <a:ahLst/>
              <a:cxnLst/>
              <a:rect l="l" t="t" r="r" b="b"/>
              <a:pathLst>
                <a:path w="3547109" h="708025">
                  <a:moveTo>
                    <a:pt x="0" y="0"/>
                  </a:moveTo>
                  <a:lnTo>
                    <a:pt x="3546831" y="0"/>
                  </a:lnTo>
                  <a:lnTo>
                    <a:pt x="3546831" y="707886"/>
                  </a:lnTo>
                  <a:lnTo>
                    <a:pt x="0" y="7078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02870" y="2432811"/>
            <a:ext cx="30803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95" dirty="0">
                <a:solidFill>
                  <a:srgbClr val="FF1675"/>
                </a:solidFill>
              </a:rPr>
              <a:t>route.abort()</a:t>
            </a:r>
            <a:endParaRPr sz="4000"/>
          </a:p>
        </p:txBody>
      </p:sp>
      <p:grpSp>
        <p:nvGrpSpPr>
          <p:cNvPr id="9" name="object 9"/>
          <p:cNvGrpSpPr/>
          <p:nvPr/>
        </p:nvGrpSpPr>
        <p:grpSpPr>
          <a:xfrm>
            <a:off x="6000197" y="5323849"/>
            <a:ext cx="6153785" cy="1744980"/>
            <a:chOff x="6000197" y="5323849"/>
            <a:chExt cx="6153785" cy="1744980"/>
          </a:xfrm>
        </p:grpSpPr>
        <p:sp>
          <p:nvSpPr>
            <p:cNvPr id="10" name="object 10"/>
            <p:cNvSpPr/>
            <p:nvPr/>
          </p:nvSpPr>
          <p:spPr>
            <a:xfrm>
              <a:off x="8517819" y="5324423"/>
              <a:ext cx="3636645" cy="171450"/>
            </a:xfrm>
            <a:custGeom>
              <a:avLst/>
              <a:gdLst/>
              <a:ahLst/>
              <a:cxnLst/>
              <a:rect l="l" t="t" r="r" b="b"/>
              <a:pathLst>
                <a:path w="3636645" h="171450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1" y="114300"/>
                  </a:lnTo>
                  <a:lnTo>
                    <a:pt x="142871" y="57150"/>
                  </a:lnTo>
                  <a:lnTo>
                    <a:pt x="171450" y="57150"/>
                  </a:lnTo>
                  <a:lnTo>
                    <a:pt x="171450" y="0"/>
                  </a:lnTo>
                  <a:close/>
                </a:path>
                <a:path w="3636645" h="171450">
                  <a:moveTo>
                    <a:pt x="3636081" y="57148"/>
                  </a:moveTo>
                  <a:lnTo>
                    <a:pt x="142871" y="57150"/>
                  </a:lnTo>
                  <a:lnTo>
                    <a:pt x="142871" y="114300"/>
                  </a:lnTo>
                  <a:lnTo>
                    <a:pt x="171450" y="114300"/>
                  </a:lnTo>
                  <a:lnTo>
                    <a:pt x="171450" y="57150"/>
                  </a:lnTo>
                  <a:lnTo>
                    <a:pt x="3636081" y="57150"/>
                  </a:lnTo>
                  <a:close/>
                </a:path>
                <a:path w="3636645" h="171450">
                  <a:moveTo>
                    <a:pt x="3636081" y="57150"/>
                  </a:moveTo>
                  <a:lnTo>
                    <a:pt x="171450" y="57150"/>
                  </a:lnTo>
                  <a:lnTo>
                    <a:pt x="171450" y="114300"/>
                  </a:lnTo>
                  <a:lnTo>
                    <a:pt x="142871" y="114300"/>
                  </a:lnTo>
                  <a:lnTo>
                    <a:pt x="3636081" y="114298"/>
                  </a:lnTo>
                  <a:lnTo>
                    <a:pt x="3636081" y="57150"/>
                  </a:lnTo>
                  <a:close/>
                </a:path>
              </a:pathLst>
            </a:custGeom>
            <a:solidFill>
              <a:srgbClr val="1B1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00197" y="5323849"/>
              <a:ext cx="2819400" cy="1744980"/>
            </a:xfrm>
            <a:custGeom>
              <a:avLst/>
              <a:gdLst/>
              <a:ahLst/>
              <a:cxnLst/>
              <a:rect l="l" t="t" r="r" b="b"/>
              <a:pathLst>
                <a:path w="2819400" h="1744979">
                  <a:moveTo>
                    <a:pt x="2761654" y="85725"/>
                  </a:moveTo>
                  <a:lnTo>
                    <a:pt x="2761654" y="1744414"/>
                  </a:lnTo>
                  <a:lnTo>
                    <a:pt x="2818804" y="1744414"/>
                  </a:lnTo>
                  <a:lnTo>
                    <a:pt x="2818804" y="114300"/>
                  </a:lnTo>
                  <a:lnTo>
                    <a:pt x="2790229" y="114300"/>
                  </a:lnTo>
                  <a:lnTo>
                    <a:pt x="2761654" y="85725"/>
                  </a:lnTo>
                  <a:close/>
                </a:path>
                <a:path w="2819400" h="1744979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5" y="114300"/>
                  </a:lnTo>
                  <a:lnTo>
                    <a:pt x="142875" y="57150"/>
                  </a:lnTo>
                  <a:lnTo>
                    <a:pt x="171450" y="57150"/>
                  </a:lnTo>
                  <a:lnTo>
                    <a:pt x="171450" y="0"/>
                  </a:lnTo>
                  <a:close/>
                </a:path>
                <a:path w="2819400" h="1744979">
                  <a:moveTo>
                    <a:pt x="171450" y="57150"/>
                  </a:moveTo>
                  <a:lnTo>
                    <a:pt x="142875" y="57150"/>
                  </a:lnTo>
                  <a:lnTo>
                    <a:pt x="142875" y="114300"/>
                  </a:lnTo>
                  <a:lnTo>
                    <a:pt x="171450" y="114300"/>
                  </a:lnTo>
                  <a:lnTo>
                    <a:pt x="171450" y="57150"/>
                  </a:lnTo>
                  <a:close/>
                </a:path>
                <a:path w="2819400" h="1744979">
                  <a:moveTo>
                    <a:pt x="2818804" y="57150"/>
                  </a:moveTo>
                  <a:lnTo>
                    <a:pt x="171450" y="57150"/>
                  </a:lnTo>
                  <a:lnTo>
                    <a:pt x="171450" y="114300"/>
                  </a:lnTo>
                  <a:lnTo>
                    <a:pt x="2761654" y="114300"/>
                  </a:lnTo>
                  <a:lnTo>
                    <a:pt x="2761654" y="85725"/>
                  </a:lnTo>
                  <a:lnTo>
                    <a:pt x="2818804" y="85725"/>
                  </a:lnTo>
                  <a:lnTo>
                    <a:pt x="2818804" y="57150"/>
                  </a:lnTo>
                  <a:close/>
                </a:path>
                <a:path w="2819400" h="1744979">
                  <a:moveTo>
                    <a:pt x="2818804" y="85725"/>
                  </a:moveTo>
                  <a:lnTo>
                    <a:pt x="2761654" y="85725"/>
                  </a:lnTo>
                  <a:lnTo>
                    <a:pt x="2790229" y="114300"/>
                  </a:lnTo>
                  <a:lnTo>
                    <a:pt x="2818804" y="114300"/>
                  </a:lnTo>
                  <a:lnTo>
                    <a:pt x="2818804" y="85725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134609" y="6276340"/>
            <a:ext cx="344614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2640" marR="5080" indent="-790575">
              <a:lnSpc>
                <a:spcPct val="100000"/>
              </a:lnSpc>
              <a:spcBef>
                <a:spcPts val="100"/>
              </a:spcBef>
            </a:pPr>
            <a:r>
              <a:rPr sz="4000" spc="-2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route.fulfill({ </a:t>
            </a:r>
            <a:r>
              <a:rPr sz="4000" spc="-3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status:</a:t>
            </a:r>
            <a:r>
              <a:rPr sz="4000" spc="-2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4000" spc="-5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xxx, </a:t>
            </a:r>
            <a:r>
              <a:rPr sz="4000" spc="-28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body:</a:t>
            </a:r>
            <a:r>
              <a:rPr sz="4000" spc="-2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4000" spc="-6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'yyy'</a:t>
            </a:r>
            <a:endParaRPr sz="4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</a:pPr>
            <a:r>
              <a:rPr sz="4000" spc="-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});</a:t>
            </a:r>
            <a:endParaRPr sz="4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1898</Words>
  <Application>WPS Presentation</Application>
  <PresentationFormat>On-screen Show (4:3)</PresentationFormat>
  <Paragraphs>198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Arial Black</vt:lpstr>
      <vt:lpstr>Courier New</vt:lpstr>
      <vt:lpstr>Arial MT</vt:lpstr>
      <vt:lpstr>Lucida Sans Unicode</vt:lpstr>
      <vt:lpstr>Wingdings</vt:lpstr>
      <vt:lpstr>Arial</vt:lpstr>
      <vt:lpstr>Microsoft YaHei</vt:lpstr>
      <vt:lpstr>Arial Unicode MS</vt:lpstr>
      <vt:lpstr>Calibri</vt:lpstr>
      <vt:lpstr>Office Theme</vt:lpstr>
      <vt:lpstr>Diving Deeper into Networking</vt:lpstr>
      <vt:lpstr>API Testing Use Cases</vt:lpstr>
      <vt:lpstr>Overview</vt:lpstr>
      <vt:lpstr>HTTP is the foundation of data communication for the World Wide Web</vt:lpstr>
      <vt:lpstr>GET Request</vt:lpstr>
      <vt:lpstr>GET Request</vt:lpstr>
      <vt:lpstr>Other widespread HTTP methods:</vt:lpstr>
      <vt:lpstr>Playwright HTTP APIs</vt:lpstr>
      <vt:lpstr>route.abort()</vt:lpstr>
      <vt:lpstr>PowerPoint 演示文稿</vt:lpstr>
      <vt:lpstr>What is APIRequestContext ?</vt:lpstr>
      <vt:lpstr>Scenarios</vt:lpstr>
      <vt:lpstr>Request / Response</vt:lpstr>
      <vt:lpstr>PowerPoint 演示文稿</vt:lpstr>
      <vt:lpstr>Up Next: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Diving Deeper into Networking</dc:title>
  <dc:creator/>
  <cp:lastModifiedBy>steve</cp:lastModifiedBy>
  <cp:revision>8</cp:revision>
  <dcterms:created xsi:type="dcterms:W3CDTF">2024-07-20T09:15:00Z</dcterms:created>
  <dcterms:modified xsi:type="dcterms:W3CDTF">2024-07-21T09:51:19Z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2024-01-18T16:30:00Z</vt:filetime>
  </property>
  <property fmtid="{D5CDD505-2E9C-101B-9397-08002B2CF9AE}" pid="3" name="LastSaved">
    <vt:filetime>2024-07-04T16:30:00Z</vt:filetime>
  </property>
  <property fmtid="{D5CDD505-2E9C-101B-9397-08002B2CF9AE}" pid="4" name="Producer">
    <vt:lpwstr>macOS Version 13.6.3 (Build 22G436) Quartz PDFContext</vt:lpwstr>
  </property>
  <property fmtid="{D5CDD505-2E9C-101B-9397-08002B2CF9AE}" pid="5" name="ICV">
    <vt:lpwstr>32B1BDBFF70940A388601A71ED43B30C_12</vt:lpwstr>
  </property>
  <property fmtid="{D5CDD505-2E9C-101B-9397-08002B2CF9AE}" pid="6" name="KSOProductBuildVer">
    <vt:lpwstr>1033-12.2.0.17542</vt:lpwstr>
  </property>
</Properties>
</file>